
<file path=Data/ MACD_Indicator-190.png>
</file>

<file path=Data/ MACD_Indicator-small-191.png>
</file>

<file path=Data/Fibonacci Entry_Exit-131.png>
</file>

<file path=Data/Fibonacci Entry_Exit-small-132.png>
</file>

<file path=Data/Fibonacci Levels-87.png>
</file>

<file path=Data/Fibonacci Levels-small-88.png>
</file>

<file path=Data/Fibonacci Trading Algorithm Returns-148.png>
</file>

<file path=Data/Fibonacci Trading Algorithm Returns-small-149.png>
</file>

<file path=Data/MACD_Enrty_exit-226.png>
</file>

<file path=Data/MACD_Enrty_exit-small-227.png>
</file>

<file path=Data/Macd_trading_returns-235.png>
</file>

<file path=Data/Macd_trading_returns-small-236.png>
</file>

<file path=Data/PlaceholderImage-11.png>
</file>

<file path=Data/PlaceholderImage-small-12.png>
</file>

<file path=Data/PresetImageFill0-1.jpg>
</file>

<file path=Data/PresetImageFill1-2.jpg>
</file>

<file path=Data/PresetImageFill2-3.jpg>
</file>

<file path=Data/PresetImageFill3-4.jpg>
</file>

<file path=Data/PresetImageFill4-5.jpg>
</file>

<file path=Data/PresetImageFill5-6.jpg>
</file>

<file path=Data/bullet_gbutton_gray-7.png>
</file>

<file path=Data/image1-8.png>
</file>

<file path=Data/image10-27.png>
</file>

<file path=Data/image10-small-28.png>
</file>

<file path=Data/image11-29.png>
</file>

<file path=Data/image11-small-30.png>
</file>

<file path=Data/image12-31.png>
</file>

<file path=Data/image12-small-32.png>
</file>

<file path=Data/image13-33.png>
</file>

<file path=Data/image13-small-34.png>
</file>

<file path=Data/image2-9.png>
</file>

<file path=Data/image2-small-10.png>
</file>

<file path=Data/image3-13.png>
</file>

<file path=Data/image3-small-14.png>
</file>

<file path=Data/image4-15.png>
</file>

<file path=Data/image4-small-16.png>
</file>

<file path=Data/image5-17.png>
</file>

<file path=Data/image5-small-18.png>
</file>

<file path=Data/image6-19.png>
</file>

<file path=Data/image6-small-20.png>
</file>

<file path=Data/image7-21.png>
</file>

<file path=Data/image7-small-22.png>
</file>

<file path=Data/image8-23.png>
</file>

<file path=Data/image8-small-24.png>
</file>

<file path=Data/image9-25.png>
</file>

<file path=Data/image9-small-26.png>
</file>

<file path=Data/mt-127145FB-75A3-45A6-8914-98AF79F00AAC-41.jpg>
</file>

<file path=Data/mt-33E8D694-B1FF-42FB-97E9-D459A98B7871-40.jpg>
</file>

<file path=Data/mt-4D11AD50-FA6C-4DD2-9B64-7D001B804866-35.jpg>
</file>

<file path=Data/mt-54ED763D-C83C-44E2-B61D-75DB483C5449-42.jpg>
</file>

<file path=Data/mt-5925D708-83F4-4147-90BC-C8D45ABF0BE6-38.jpg>
</file>

<file path=Data/mt-A320E253-139A-4CD3-8938-5BAF77E82348-36.jpg>
</file>

<file path=Data/mt-A6FDF377-DCC7-49DB-8A39-BED6E04D0EF1-37.jpg>
</file>

<file path=Data/mt-AB01EA91-435C-4CB6-8D7D-447B9C5F9D7A-39.jpg>
</file>

<file path=Data/mt-F659ADAC-A7FB-4109-BBA0-325487178F41-43.jpg>
</file>

<file path=Data/st-05DCB0D0-F490-4696-B042-66E72DAAD6D0-47.jpg>
</file>

<file path=Data/st-21DCED87-2FFC-49BB-9A73-DE6C4CE8603A-174.jpg>
</file>

<file path=Data/st-3DD6508F-2F21-443D-84A1-25A0987CA060-46.jpg>
</file>

<file path=Data/st-500D56BA-1025-4E27-A468-8AD6A2D8825E-52.jpg>
</file>

<file path=Data/st-51E76F8C-056B-480C-B94A-FE70D425408F-256.jpg>
</file>

<file path=Data/st-5A88F8A9-367B-4B69-A20B-FC9E67287351-44.jpg>
</file>

<file path=Data/st-749CDB70-0F61-4DD2-A01F-6A9F99FA256E-51.jpg>
</file>

<file path=Data/st-75742EC1-4920-433D-9E5B-E7EC162F19B2-122.jpg>
</file>

<file path=Data/st-9684DEC6-AC3E-4559-AE77-A84B8C73A798-50.jpg>
</file>

<file path=Data/st-9F574E5D-2D65-472A-B2BE-36DCC8627955-216.jpg>
</file>

<file path=Data/st-B4DE7C46-F8F4-4765-8B34-CE5B953E76F5-168.jpg>
</file>

<file path=Data/st-C3D0F1B8-0FE2-4EA2-9378-871E982AFF31-48.jpg>
</file>

<file path=Data/st-C85B03F2-D1DC-4FED-A0B1-CF4AAA615343-45.jpg>
</file>

<file path=preview-micro.jpg>
</file>

<file path=preview-web.jpg>
</file>

<file path=preview.jpg>
</file>